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84" r:id="rId5"/>
    <p:sldId id="289" r:id="rId6"/>
    <p:sldId id="258" r:id="rId7"/>
    <p:sldId id="259" r:id="rId8"/>
    <p:sldId id="266" r:id="rId9"/>
    <p:sldId id="371" r:id="rId10"/>
    <p:sldId id="372" r:id="rId11"/>
    <p:sldId id="369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2" r:id="rId27"/>
    <p:sldId id="400" r:id="rId28"/>
    <p:sldId id="401" r:id="rId30"/>
    <p:sldId id="402" r:id="rId31"/>
    <p:sldId id="403" r:id="rId32"/>
    <p:sldId id="404" r:id="rId33"/>
    <p:sldId id="405" r:id="rId34"/>
    <p:sldId id="406" r:id="rId35"/>
    <p:sldId id="268" r:id="rId36"/>
    <p:sldId id="285" r:id="rId37"/>
    <p:sldId id="286" r:id="rId38"/>
    <p:sldId id="287" r:id="rId39"/>
    <p:sldId id="270" r:id="rId40"/>
  </p:sldIdLst>
  <p:sldSz cx="18288000" cy="10287000"/>
  <p:notesSz cx="6858000" cy="9144000"/>
  <p:embeddedFontLst>
    <p:embeddedFont>
      <p:font typeface="Poppins Bold" panose="02000000000000000000"/>
      <p:bold r:id="rId44"/>
    </p:embeddedFont>
    <p:embeddedFont>
      <p:font typeface="Poppins Light" panose="02000000000000000000"/>
      <p:regular r:id="rId45"/>
    </p:embeddedFont>
    <p:embeddedFont>
      <p:font typeface="Poppins Medium" panose="02000000000000000000" charset="0"/>
      <p:regular r:id="rId46"/>
    </p:embeddedFont>
    <p:embeddedFont>
      <p:font typeface="Yu Gothic UI Semibold" panose="020B0700000000000000" charset="-128"/>
      <p:bold r:id="rId47"/>
    </p:embeddedFont>
    <p:embeddedFont>
      <p:font typeface="Montserrat Ultra-Bold" panose="00000900000000000000"/>
      <p:bold r:id="rId48"/>
    </p:embeddedFont>
    <p:embeddedFont>
      <p:font typeface="Poppins Medium" panose="02000000000000000000"/>
      <p:regular r:id="rId49"/>
    </p:embeddedFont>
    <p:embeddedFont>
      <p:font typeface="Comic Sans MS" panose="030F0702030302020204" charset="0"/>
      <p:regular r:id="rId50"/>
      <p:bold r:id="rId51"/>
      <p:italic r:id="rId52"/>
      <p:boldItalic r:id="rId53"/>
    </p:embeddedFont>
    <p:embeddedFont>
      <p:font typeface="Palatino Linotype" panose="02040502050505030304" charset="0"/>
      <p:regular r:id="rId54"/>
      <p:bold r:id="rId55"/>
      <p:italic r:id="rId56"/>
      <p:boldItalic r:id="rId57"/>
    </p:embeddedFont>
    <p:embeddedFont>
      <p:font typeface="Calibri" panose="020F050202020403020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2"/>
        <p:guide pos="29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font" Target="fonts/font18.fntdata"/><Relationship Id="rId60" Type="http://schemas.openxmlformats.org/officeDocument/2006/relationships/font" Target="fonts/font17.fntdata"/><Relationship Id="rId6" Type="http://schemas.openxmlformats.org/officeDocument/2006/relationships/slide" Target="slides/slide4.xml"/><Relationship Id="rId59" Type="http://schemas.openxmlformats.org/officeDocument/2006/relationships/font" Target="fonts/font16.fntdata"/><Relationship Id="rId58" Type="http://schemas.openxmlformats.org/officeDocument/2006/relationships/font" Target="fonts/font15.fntdata"/><Relationship Id="rId57" Type="http://schemas.openxmlformats.org/officeDocument/2006/relationships/font" Target="fonts/font14.fntdata"/><Relationship Id="rId56" Type="http://schemas.openxmlformats.org/officeDocument/2006/relationships/font" Target="fonts/font13.fntdata"/><Relationship Id="rId55" Type="http://schemas.openxmlformats.org/officeDocument/2006/relationships/font" Target="fonts/font12.fntdata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45503" y="8492567"/>
            <a:ext cx="2791588" cy="0"/>
          </a:xfrm>
          <a:prstGeom prst="line">
            <a:avLst/>
          </a:prstGeom>
          <a:ln w="47625" cap="rnd">
            <a:solidFill>
              <a:srgbClr val="6FA82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1280099" y="0"/>
            <a:ext cx="3916719" cy="10287000"/>
            <a:chOff x="0" y="0"/>
            <a:chExt cx="1324915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4915" cy="3479800"/>
            </a:xfrm>
            <a:custGeom>
              <a:avLst/>
              <a:gdLst/>
              <a:ahLst/>
              <a:cxnLst/>
              <a:rect l="l" t="t" r="r" b="b"/>
              <a:pathLst>
                <a:path w="1324915" h="3479800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537091" y="1442132"/>
            <a:ext cx="7402735" cy="740273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"/>
              <a:stretch>
                <a:fillRect l="-24991" r="-2499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366349" y="7988224"/>
            <a:ext cx="5379154" cy="1008686"/>
            <a:chOff x="0" y="0"/>
            <a:chExt cx="5169901" cy="9694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69901" cy="969447"/>
            </a:xfrm>
            <a:custGeom>
              <a:avLst/>
              <a:gdLst/>
              <a:ahLst/>
              <a:cxnLst/>
              <a:rect l="l" t="t" r="r" b="b"/>
              <a:pathLst>
                <a:path w="5169901" h="969447">
                  <a:moveTo>
                    <a:pt x="5045441" y="969447"/>
                  </a:moveTo>
                  <a:lnTo>
                    <a:pt x="124460" y="969447"/>
                  </a:lnTo>
                  <a:cubicBezTo>
                    <a:pt x="55880" y="969447"/>
                    <a:pt x="0" y="913567"/>
                    <a:pt x="0" y="8449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45441" y="0"/>
                  </a:lnTo>
                  <a:cubicBezTo>
                    <a:pt x="5114021" y="0"/>
                    <a:pt x="5169901" y="55880"/>
                    <a:pt x="5169901" y="124460"/>
                  </a:cubicBezTo>
                  <a:lnTo>
                    <a:pt x="5169901" y="844987"/>
                  </a:lnTo>
                  <a:cubicBezTo>
                    <a:pt x="5169901" y="913567"/>
                    <a:pt x="5114021" y="969447"/>
                    <a:pt x="5045441" y="969447"/>
                  </a:cubicBez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10155137" y="2151865"/>
            <a:ext cx="7311250" cy="7319927"/>
            <a:chOff x="0" y="0"/>
            <a:chExt cx="8950291" cy="8960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58619" y="8122997"/>
            <a:ext cx="5194613" cy="69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spc="58">
                <a:solidFill>
                  <a:srgbClr val="014920"/>
                </a:solidFill>
                <a:latin typeface="Poppins Bold" panose="02000000000000000000"/>
              </a:rPr>
              <a:t>PROJET ETUDIANT</a:t>
            </a:r>
            <a:endParaRPr lang="en-US" sz="3900" spc="58">
              <a:solidFill>
                <a:srgbClr val="014920"/>
              </a:solidFill>
              <a:latin typeface="Poppins Bold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6520" y="5753100"/>
            <a:ext cx="7454265" cy="22282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5100"/>
              </a:lnSpc>
            </a:pPr>
            <a:r>
              <a:rPr lang="en-US" sz="3400">
                <a:solidFill>
                  <a:srgbClr val="737373"/>
                </a:solidFill>
                <a:latin typeface="Poppins Light" panose="02000000000000000000"/>
              </a:rPr>
              <a:t>Presentations sur un site pour découvrir, explorer et expérimenter diverses recettes de cuisine</a:t>
            </a:r>
            <a:endParaRPr lang="en-US" sz="3400">
              <a:solidFill>
                <a:srgbClr val="737373"/>
              </a:solidFill>
              <a:latin typeface="Poppins Light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66520" y="4152900"/>
            <a:ext cx="7777480" cy="14249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040"/>
              </a:lnSpc>
            </a:pPr>
            <a:r>
              <a:rPr lang="en-GB" sz="3600">
                <a:solidFill>
                  <a:schemeClr val="accent3"/>
                </a:solidFill>
                <a:latin typeface="Poppins Medium" panose="02000000000000000000" charset="0"/>
                <a:cs typeface="Poppins Medium" panose="02000000000000000000" charset="0"/>
                <a:sym typeface="+mn-ea"/>
              </a:rPr>
              <a:t>Une application web pour </a:t>
            </a:r>
            <a:r>
              <a:rPr lang="en-US" altLang="en-GB" sz="3600">
                <a:solidFill>
                  <a:schemeClr val="accent3"/>
                </a:solidFill>
                <a:latin typeface="Poppins Medium" panose="02000000000000000000" charset="0"/>
                <a:cs typeface="Poppins Medium" panose="02000000000000000000" charset="0"/>
                <a:sym typeface="+mn-ea"/>
              </a:rPr>
              <a:t>les recettes</a:t>
            </a:r>
            <a:endParaRPr lang="en-GB" sz="3600">
              <a:solidFill>
                <a:schemeClr val="accent3"/>
              </a:solidFill>
              <a:latin typeface="Poppins Medium" panose="02000000000000000000" charset="0"/>
              <a:cs typeface="Poppins Medium" panose="02000000000000000000" charset="0"/>
            </a:endParaRPr>
          </a:p>
          <a:p>
            <a:pPr algn="l">
              <a:lnSpc>
                <a:spcPts val="5040"/>
              </a:lnSpc>
            </a:pPr>
            <a:endParaRPr lang="en-GB" sz="3600" spc="54">
              <a:solidFill>
                <a:schemeClr val="accent3"/>
              </a:solidFill>
              <a:latin typeface="Poppins Medium" panose="02000000000000000000" charset="0"/>
              <a:cs typeface="Poppins Medium" panose="02000000000000000000" charset="0"/>
            </a:endParaRPr>
          </a:p>
        </p:txBody>
      </p:sp>
      <p:pic>
        <p:nvPicPr>
          <p:cNvPr id="15" name="Picture 14" descr="Epicur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37055"/>
            <a:ext cx="5210175" cy="2254885"/>
          </a:xfrm>
          <a:prstGeom prst="rect">
            <a:avLst/>
          </a:prstGeom>
        </p:spPr>
      </p:pic>
      <p:pic>
        <p:nvPicPr>
          <p:cNvPr id="18" name="Picture -2147482624" descr="Accueil | CM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0" y="208915"/>
            <a:ext cx="1991360" cy="167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 descr="Logo-OFPPT-VF-N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4300"/>
            <a:ext cx="1774190" cy="1774190"/>
          </a:xfrm>
          <a:prstGeom prst="rect">
            <a:avLst/>
          </a:prstGeom>
        </p:spPr>
      </p:pic>
      <p:sp>
        <p:nvSpPr>
          <p:cNvPr id="363" name="Google Shape;363;p32"/>
          <p:cNvSpPr/>
          <p:nvPr/>
        </p:nvSpPr>
        <p:spPr>
          <a:xfrm>
            <a:off x="11955780" y="9563100"/>
            <a:ext cx="2695575" cy="6775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 panose="020B0A03020202020B04"/>
              </a:rPr>
              <a:t>2023/</a:t>
            </a: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 panose="020B0A03020202020B04"/>
              </a:rPr>
              <a:t>202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 panose="020B0A03020202020B04"/>
              </a:rPr>
              <a:t>4</a:t>
            </a:r>
            <a:endParaRPr lang="en-US"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 panose="020B0A03020202020B04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1676400" y="9334500"/>
            <a:ext cx="7777480" cy="14249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5040"/>
              </a:lnSpc>
            </a:pPr>
            <a:r>
              <a:rPr lang="en-US" sz="3600">
                <a:solidFill>
                  <a:schemeClr val="accent3"/>
                </a:solidFill>
                <a:latin typeface="Poppins Medium" panose="02000000000000000000" charset="0"/>
                <a:cs typeface="Poppins Medium" panose="02000000000000000000" charset="0"/>
                <a:sym typeface="+mn-ea"/>
              </a:rPr>
              <a:t>Kadiri Mohamed</a:t>
            </a:r>
            <a:endParaRPr lang="en-US" sz="3600" spc="54">
              <a:solidFill>
                <a:schemeClr val="accent3"/>
              </a:solidFill>
              <a:latin typeface="Poppins Medium" panose="02000000000000000000" charset="0"/>
              <a:cs typeface="Poppins Medium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17449800" y="20193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33832800" y="20193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49453800" y="20193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66350515" y="20193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82645250" y="20193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99288600" y="201930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115155345" y="201930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131053840" y="201930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147794980" y="201930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166771955" y="201930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83946800" y="201930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040" y="20193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204368400" y="198755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221543245" y="198755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242077240" y="186690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1295400" y="204216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17678400" y="204216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33299400" y="204216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50196115" y="204216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66490850" y="204216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83134200" y="204216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99000945" y="204216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114899440" y="204216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131640580" y="204216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150617555" y="204216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67792400" y="204216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5199360" y="204216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5400" y="92583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88214000" y="201041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205388845" y="201041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225922840" y="188976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4859000" y="208788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1524000" y="208788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17145000" y="208788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34041715" y="208788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50336450" y="208788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66979800" y="208788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82846545" y="208788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98745040" y="208788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115486180" y="208788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134463155" y="208788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51638000" y="208788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353760" y="208788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9600" y="18669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72059600" y="205613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89234445" y="205613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209768440" y="193548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30861000" y="1998345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4478000" y="1998345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1143000" y="1998345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18039715" y="1998345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34334450" y="1998345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50977800" y="1998345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66844545" y="1998345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82743040" y="1998345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99484180" y="1998345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118461155" y="1998345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35636000" y="1998345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355760" y="1998345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447800" y="91821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56057600" y="1966595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73232445" y="1966595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93766440" y="1845945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47605315" y="204216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31222315" y="204216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5601315" y="204216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1295400" y="204216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17590135" y="204216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34233485" y="204216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50100230" y="204216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65998725" y="204216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82739865" y="204216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101716840" y="204216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18891685" y="204216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4100075" y="204216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19200" y="91059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39313285" y="201041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56488130" y="201041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77022125" y="188976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63900050" y="209042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47517050" y="209042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31896050" y="209042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14999335" y="209042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1295400" y="209042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17938750" y="209042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33805495" y="209042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49703990" y="209042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66445130" y="209042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85422105" y="209042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02596950" y="209042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0394810" y="209042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371600" y="922401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8669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23018550" y="205867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40193395" y="205867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60727390" y="193802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80137635" y="2083435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63754635" y="2083435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48133635" y="2083435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31236920" y="2083435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14942185" y="2083435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1701165" y="2083435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17567910" y="2083435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33466405" y="2083435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50207545" y="2083435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69184520" y="2083435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86359365" y="2083435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6632395" y="2083435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6800" y="18669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06780965" y="2051685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23955810" y="2051685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44489805" y="1931035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95855790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7947279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6385179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4695507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3066034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14016990" y="194310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1849755" y="194310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17748250" y="194310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34489390" y="194310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53466365" y="194310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70641210" y="194310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2350550" y="19431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91062810" y="191135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08237655" y="191135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28771650" y="179070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12308640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9592564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8030464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6340792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4711319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30469840" y="194310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14603095" y="194310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1295400" y="194310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18036540" y="194310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37013515" y="194310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54188360" y="194310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8803400" y="19431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149080"/>
            <a:ext cx="15978505" cy="400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74609960" y="191135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91784805" y="191135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12318800" y="179070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28485265" y="2019300"/>
            <a:ext cx="1287018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12194340" y="2019300"/>
            <a:ext cx="12153265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96437450" y="2019300"/>
            <a:ext cx="1320863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79604870" y="2019300"/>
            <a:ext cx="1271079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63279020" y="2019300"/>
            <a:ext cx="12950190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46718220" y="2019300"/>
            <a:ext cx="1230757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30848300" y="2019300"/>
            <a:ext cx="1233424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14853285" y="2019300"/>
            <a:ext cx="1308544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2099945" y="2133600"/>
            <a:ext cx="1493520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20919440" y="2019300"/>
            <a:ext cx="13508990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38434645" y="2019300"/>
            <a:ext cx="16151860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4955260" y="2019300"/>
            <a:ext cx="13058140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5400" y="9257665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0600" y="19431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58515885" y="1987550"/>
            <a:ext cx="13508990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76031090" y="1987550"/>
            <a:ext cx="16151860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96224725" y="1866900"/>
            <a:ext cx="13508990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934200" y="190500"/>
            <a:ext cx="4630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6000">
                <a:solidFill>
                  <a:srgbClr val="000000"/>
                </a:solidFill>
                <a:latin typeface="Montserrat Ultra-Bold" panose="00000900000000000000"/>
              </a:rPr>
              <a:t>SOMMAIRE</a:t>
            </a:r>
            <a:endParaRPr lang="en-US" sz="60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533400" y="163830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16" name="Freeform 3"/>
          <p:cNvSpPr/>
          <p:nvPr/>
        </p:nvSpPr>
        <p:spPr>
          <a:xfrm>
            <a:off x="9677400" y="588264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17" name="Freeform 3"/>
          <p:cNvSpPr/>
          <p:nvPr/>
        </p:nvSpPr>
        <p:spPr>
          <a:xfrm>
            <a:off x="9677400" y="3756025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18" name="Freeform 3"/>
          <p:cNvSpPr/>
          <p:nvPr/>
        </p:nvSpPr>
        <p:spPr>
          <a:xfrm>
            <a:off x="9601200" y="163830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19" name="Freeform 3"/>
          <p:cNvSpPr/>
          <p:nvPr/>
        </p:nvSpPr>
        <p:spPr>
          <a:xfrm>
            <a:off x="533400" y="595884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20" name="Freeform 3"/>
          <p:cNvSpPr/>
          <p:nvPr/>
        </p:nvSpPr>
        <p:spPr>
          <a:xfrm>
            <a:off x="533400" y="3782695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22" name="TextBox 14"/>
          <p:cNvSpPr txBox="1"/>
          <p:nvPr/>
        </p:nvSpPr>
        <p:spPr>
          <a:xfrm>
            <a:off x="2362200" y="2019300"/>
            <a:ext cx="38646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3600" spc="54">
                <a:solidFill>
                  <a:schemeClr val="bg1"/>
                </a:solidFill>
                <a:latin typeface="Poppins Medium" panose="02000000000000000000"/>
              </a:rPr>
              <a:t>INTRODUCTION</a:t>
            </a:r>
            <a:endParaRPr lang="en-US" sz="3600" spc="54">
              <a:solidFill>
                <a:schemeClr val="bg1"/>
              </a:solidFill>
              <a:latin typeface="Poppins Medium" panose="02000000000000000000"/>
            </a:endParaRPr>
          </a:p>
        </p:txBody>
      </p:sp>
      <p:sp>
        <p:nvSpPr>
          <p:cNvPr id="1599" name="Google Shape;1599;p37"/>
          <p:cNvSpPr txBox="1">
            <a:spLocks noGrp="1"/>
          </p:cNvSpPr>
          <p:nvPr/>
        </p:nvSpPr>
        <p:spPr>
          <a:xfrm>
            <a:off x="1066800" y="163068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01</a:t>
            </a:r>
            <a:endParaRPr 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1658600" y="1790700"/>
            <a:ext cx="5791835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indent="0">
              <a:spcAft>
                <a:spcPts val="1200"/>
              </a:spcAft>
            </a:pP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DifficultEs</a:t>
            </a: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rencontrEes</a:t>
            </a: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 et Solutions</a:t>
            </a:r>
            <a:endParaRPr lang="en-US" sz="3600" spc="54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sym typeface="+mn-ea"/>
            </a:endParaRPr>
          </a:p>
        </p:txBody>
      </p:sp>
      <p:sp>
        <p:nvSpPr>
          <p:cNvPr id="24" name="Google Shape;1599;p37"/>
          <p:cNvSpPr txBox="1">
            <a:spLocks noGrp="1"/>
          </p:cNvSpPr>
          <p:nvPr/>
        </p:nvSpPr>
        <p:spPr>
          <a:xfrm>
            <a:off x="10287000" y="163068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5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048000" y="8572500"/>
            <a:ext cx="38646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3600" spc="54">
                <a:solidFill>
                  <a:schemeClr val="bg1"/>
                </a:solidFill>
                <a:latin typeface="Poppins Medium" panose="02000000000000000000"/>
              </a:rPr>
              <a:t>INTRODUCTION</a:t>
            </a:r>
            <a:endParaRPr lang="en-US" sz="3600" spc="54">
              <a:solidFill>
                <a:schemeClr val="bg1"/>
              </a:solidFill>
              <a:latin typeface="Poppins Medium" panose="02000000000000000000"/>
            </a:endParaRPr>
          </a:p>
        </p:txBody>
      </p:sp>
      <p:sp>
        <p:nvSpPr>
          <p:cNvPr id="26" name="Google Shape;1599;p37"/>
          <p:cNvSpPr txBox="1">
            <a:spLocks noGrp="1"/>
          </p:cNvSpPr>
          <p:nvPr/>
        </p:nvSpPr>
        <p:spPr>
          <a:xfrm>
            <a:off x="1083310" y="803910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3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2362200" y="4173855"/>
            <a:ext cx="464566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Palatino Linotype" panose="02040502050505030304" charset="0"/>
                <a:sym typeface="+mn-ea"/>
              </a:rPr>
              <a:t>Design et </a:t>
            </a: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Palatino Linotype" panose="02040502050505030304" charset="0"/>
                <a:sym typeface="+mn-ea"/>
              </a:rPr>
              <a:t>Ergonomie</a:t>
            </a:r>
            <a:endParaRPr lang="en-US" sz="3600" spc="54" dirty="0" err="1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Palatino Linotype" panose="02040502050505030304" charset="0"/>
              <a:sym typeface="+mn-ea"/>
            </a:endParaRPr>
          </a:p>
        </p:txBody>
      </p:sp>
      <p:sp>
        <p:nvSpPr>
          <p:cNvPr id="28" name="Google Shape;1599;p37"/>
          <p:cNvSpPr txBox="1">
            <a:spLocks noGrp="1"/>
          </p:cNvSpPr>
          <p:nvPr/>
        </p:nvSpPr>
        <p:spPr>
          <a:xfrm>
            <a:off x="1066800" y="3785235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2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9677400" y="809244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30" name="Freeform 3"/>
          <p:cNvSpPr/>
          <p:nvPr/>
        </p:nvSpPr>
        <p:spPr>
          <a:xfrm>
            <a:off x="533400" y="8168640"/>
            <a:ext cx="8256270" cy="1397000"/>
          </a:xfrm>
          <a:prstGeom prst="roundRect">
            <a:avLst/>
          </a:prstGeom>
          <a:solidFill>
            <a:srgbClr val="6FA82F"/>
          </a:solidFill>
        </p:spPr>
      </p:sp>
      <p:sp>
        <p:nvSpPr>
          <p:cNvPr id="32" name="TextBox 14"/>
          <p:cNvSpPr txBox="1"/>
          <p:nvPr/>
        </p:nvSpPr>
        <p:spPr>
          <a:xfrm>
            <a:off x="2336800" y="6351270"/>
            <a:ext cx="6589395" cy="14528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Architecture et Technologies</a:t>
            </a:r>
            <a:endParaRPr sz="3600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  <a:p>
            <a:pPr algn="l">
              <a:lnSpc>
                <a:spcPts val="5040"/>
              </a:lnSpc>
            </a:pPr>
            <a:endParaRPr lang="en-US" sz="3600" spc="54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33" name="Google Shape;1599;p37"/>
          <p:cNvSpPr txBox="1">
            <a:spLocks noGrp="1"/>
          </p:cNvSpPr>
          <p:nvPr/>
        </p:nvSpPr>
        <p:spPr>
          <a:xfrm>
            <a:off x="1041400" y="596265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3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2362200" y="8495030"/>
            <a:ext cx="555942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FonctionnalitEs</a:t>
            </a: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principales</a:t>
            </a:r>
            <a:endParaRPr sz="3600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  <a:p>
            <a:pPr algn="l">
              <a:lnSpc>
                <a:spcPts val="5040"/>
              </a:lnSpc>
            </a:pPr>
            <a:endParaRPr lang="en-US" sz="3600" spc="54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35" name="Google Shape;1599;p37"/>
          <p:cNvSpPr txBox="1">
            <a:spLocks noGrp="1"/>
          </p:cNvSpPr>
          <p:nvPr/>
        </p:nvSpPr>
        <p:spPr>
          <a:xfrm>
            <a:off x="1066800" y="810641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4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36" name="TextBox 14"/>
          <p:cNvSpPr txBox="1"/>
          <p:nvPr/>
        </p:nvSpPr>
        <p:spPr>
          <a:xfrm>
            <a:off x="11852910" y="4014470"/>
            <a:ext cx="573214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indent="0"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Perspectives </a:t>
            </a:r>
            <a:r>
              <a:rPr lang="en-US" sz="3600" dirty="0" err="1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d’Evolution</a:t>
            </a:r>
            <a:endParaRPr lang="en-US" sz="3600" spc="54" dirty="0" err="1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sym typeface="+mn-ea"/>
            </a:endParaRPr>
          </a:p>
        </p:txBody>
      </p:sp>
      <p:sp>
        <p:nvSpPr>
          <p:cNvPr id="37" name="Google Shape;1599;p37"/>
          <p:cNvSpPr txBox="1">
            <a:spLocks noGrp="1"/>
          </p:cNvSpPr>
          <p:nvPr/>
        </p:nvSpPr>
        <p:spPr>
          <a:xfrm>
            <a:off x="10414000" y="362585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6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1912600" y="6243955"/>
            <a:ext cx="38646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Demonstration</a:t>
            </a:r>
            <a:endParaRPr lang="en-US" sz="3600" spc="54" dirty="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sym typeface="+mn-ea"/>
            </a:endParaRPr>
          </a:p>
        </p:txBody>
      </p:sp>
      <p:sp>
        <p:nvSpPr>
          <p:cNvPr id="39" name="Google Shape;1599;p37"/>
          <p:cNvSpPr txBox="1">
            <a:spLocks noGrp="1"/>
          </p:cNvSpPr>
          <p:nvPr/>
        </p:nvSpPr>
        <p:spPr>
          <a:xfrm>
            <a:off x="10473690" y="5855335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7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11887200" y="8453755"/>
            <a:ext cx="386461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en-US" sz="36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sym typeface="+mn-ea"/>
              </a:rPr>
              <a:t>Conclusion</a:t>
            </a:r>
            <a:endParaRPr lang="en-US" sz="3600" spc="54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sym typeface="+mn-ea"/>
            </a:endParaRPr>
          </a:p>
        </p:txBody>
      </p:sp>
      <p:sp>
        <p:nvSpPr>
          <p:cNvPr id="41" name="Google Shape;1599;p37"/>
          <p:cNvSpPr txBox="1">
            <a:spLocks noGrp="1"/>
          </p:cNvSpPr>
          <p:nvPr/>
        </p:nvSpPr>
        <p:spPr>
          <a:xfrm>
            <a:off x="10448290" y="8065135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7200">
                <a:solidFill>
                  <a:schemeClr val="bg1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8</a:t>
            </a:r>
            <a:endParaRPr lang="en-US" altLang="en-GB" sz="7200">
              <a:solidFill>
                <a:schemeClr val="bg1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48381720" y="198882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31998720" y="198882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16377720" y="198882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99481005" y="198882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83186270" y="198882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66542920" y="198882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50676175" y="198882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34777680" y="198882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-18036540" y="198882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940435" y="198882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18115280" y="198882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4876480" y="198882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78000"/>
            <a:ext cx="16315055" cy="377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38536880" y="1957070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55711725" y="1957070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76245720" y="183642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66162355" y="2073275"/>
            <a:ext cx="13319125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49904450" y="2073275"/>
            <a:ext cx="1257808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34099300" y="2073275"/>
            <a:ext cx="1366964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117289580" y="2073275"/>
            <a:ext cx="13154660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100952935" y="2073275"/>
            <a:ext cx="13402310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84421345" y="2073275"/>
            <a:ext cx="12737465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68550155" y="2073275"/>
            <a:ext cx="1276477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52520850" y="2073275"/>
            <a:ext cx="1354264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-35457765" y="2073275"/>
            <a:ext cx="15456535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-16729075" y="2073275"/>
            <a:ext cx="1398079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-273" b="-493"/>
          <a:stretch>
            <a:fillRect/>
          </a:stretch>
        </p:blipFill>
        <p:spPr>
          <a:xfrm>
            <a:off x="906780" y="2073275"/>
            <a:ext cx="1671637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82624730" y="2073275"/>
            <a:ext cx="1351470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6800" y="1920875"/>
            <a:ext cx="15857220" cy="282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20867370" y="2041525"/>
            <a:ext cx="1398079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38503225" y="2041525"/>
            <a:ext cx="1671637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58576210" y="1920875"/>
            <a:ext cx="1398079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185775600" y="220345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69392600" y="220345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53771600" y="220345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136874885" y="220345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120580150" y="220345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103936800" y="2203450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88070055" y="2203450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72171560" y="2203450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-55430420" y="2203450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-36453445" y="2203450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-19278600" y="2203450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02270360" y="2203450"/>
            <a:ext cx="15789275" cy="719010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1199515" y="2085340"/>
            <a:ext cx="16334105" cy="7120255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18317845" y="2171700"/>
            <a:ext cx="19530695" cy="727011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64565" y="1943100"/>
            <a:ext cx="16289655" cy="3028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42695" y="91059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38851840" y="2051050"/>
            <a:ext cx="16334105" cy="7285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203885800" y="2218055"/>
            <a:ext cx="1368679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187607575" y="2218055"/>
            <a:ext cx="12925425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71832905" y="2218055"/>
            <a:ext cx="14047470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155008580" y="2218055"/>
            <a:ext cx="13517880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138678920" y="2218055"/>
            <a:ext cx="1377251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122128915" y="2218055"/>
            <a:ext cx="13089255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106258360" y="2218055"/>
            <a:ext cx="13117195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90250645" y="2218055"/>
            <a:ext cx="13916660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-73240265" y="2218055"/>
            <a:ext cx="15883255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-54470935" y="2218055"/>
            <a:ext cx="1436687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-36910645" y="2218055"/>
            <a:ext cx="17178020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20353255" y="2218055"/>
            <a:ext cx="13887450" cy="719010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-16874490" y="2186305"/>
            <a:ext cx="1436687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685800" y="2186305"/>
            <a:ext cx="17178020" cy="6924040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20834350" y="2065655"/>
            <a:ext cx="14366875" cy="728599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371600" y="19304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42695" y="88773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12.PNG12"/>
          <p:cNvPicPr>
            <a:picLocks noChangeAspect="1"/>
          </p:cNvPicPr>
          <p:nvPr/>
        </p:nvPicPr>
        <p:blipFill>
          <a:blip r:embed="rId1"/>
          <a:srcRect l="2527" r="2527"/>
          <a:stretch>
            <a:fillRect/>
          </a:stretch>
        </p:blipFill>
        <p:spPr>
          <a:xfrm>
            <a:off x="-223560640" y="2237105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13.PNG13"/>
          <p:cNvPicPr>
            <a:picLocks noChangeAspect="1"/>
          </p:cNvPicPr>
          <p:nvPr/>
        </p:nvPicPr>
        <p:blipFill>
          <a:blip r:embed="rId2"/>
          <a:srcRect l="5051" r="5051"/>
          <a:stretch>
            <a:fillRect/>
          </a:stretch>
        </p:blipFill>
        <p:spPr>
          <a:xfrm>
            <a:off x="-207177640" y="2237105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14.PNG14"/>
          <p:cNvPicPr>
            <a:picLocks noChangeAspect="1"/>
          </p:cNvPicPr>
          <p:nvPr/>
        </p:nvPicPr>
        <p:blipFill>
          <a:blip r:embed="rId3"/>
          <a:srcRect l="894" r="894"/>
          <a:stretch>
            <a:fillRect/>
          </a:stretch>
        </p:blipFill>
        <p:spPr>
          <a:xfrm>
            <a:off x="-191556640" y="2237105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15.PNG15"/>
          <p:cNvPicPr>
            <a:picLocks noChangeAspect="1"/>
          </p:cNvPicPr>
          <p:nvPr/>
        </p:nvPicPr>
        <p:blipFill>
          <a:blip r:embed="rId4"/>
          <a:srcRect l="2793" r="2793"/>
          <a:stretch>
            <a:fillRect/>
          </a:stretch>
        </p:blipFill>
        <p:spPr>
          <a:xfrm>
            <a:off x="-174659925" y="2237105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17.PNG17"/>
          <p:cNvPicPr>
            <a:picLocks noChangeAspect="1"/>
          </p:cNvPicPr>
          <p:nvPr/>
        </p:nvPicPr>
        <p:blipFill>
          <a:blip r:embed="rId5"/>
          <a:srcRect l="2231" r="2231"/>
          <a:stretch>
            <a:fillRect/>
          </a:stretch>
        </p:blipFill>
        <p:spPr>
          <a:xfrm>
            <a:off x="-158365190" y="2237105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16.PNG16"/>
          <p:cNvPicPr>
            <a:picLocks noChangeAspect="1"/>
          </p:cNvPicPr>
          <p:nvPr/>
        </p:nvPicPr>
        <p:blipFill>
          <a:blip r:embed="rId6"/>
          <a:srcRect l="4367" r="4367"/>
          <a:stretch>
            <a:fillRect/>
          </a:stretch>
        </p:blipFill>
        <p:spPr>
          <a:xfrm>
            <a:off x="-141721840" y="2237105"/>
            <a:ext cx="14881860" cy="7299325"/>
          </a:xfrm>
          <a:prstGeom prst="rect">
            <a:avLst/>
          </a:prstGeom>
        </p:spPr>
      </p:pic>
      <p:pic>
        <p:nvPicPr>
          <p:cNvPr id="10" name="Picture 9" descr="C:\Users\kadiri\Pictures\Screen Shot\18.PNG18"/>
          <p:cNvPicPr>
            <a:picLocks noChangeAspect="1"/>
          </p:cNvPicPr>
          <p:nvPr/>
        </p:nvPicPr>
        <p:blipFill>
          <a:blip r:embed="rId7"/>
          <a:srcRect l="4467" r="4467"/>
          <a:stretch>
            <a:fillRect/>
          </a:stretch>
        </p:blipFill>
        <p:spPr>
          <a:xfrm>
            <a:off x="-125855095" y="2237105"/>
            <a:ext cx="14913610" cy="7320280"/>
          </a:xfrm>
          <a:prstGeom prst="rect">
            <a:avLst/>
          </a:prstGeom>
        </p:spPr>
      </p:pic>
      <p:pic>
        <p:nvPicPr>
          <p:cNvPr id="11" name="Picture 10" descr="C:\Users\kadiri\Pictures\Screen Shot\25.PNG25"/>
          <p:cNvPicPr>
            <a:picLocks noChangeAspect="1"/>
          </p:cNvPicPr>
          <p:nvPr/>
        </p:nvPicPr>
        <p:blipFill>
          <a:blip r:embed="rId8"/>
          <a:srcRect l="4823" r="4823"/>
          <a:stretch>
            <a:fillRect/>
          </a:stretch>
        </p:blipFill>
        <p:spPr>
          <a:xfrm>
            <a:off x="-109956600" y="2237105"/>
            <a:ext cx="15822295" cy="7320280"/>
          </a:xfrm>
          <a:prstGeom prst="rect">
            <a:avLst/>
          </a:prstGeom>
        </p:spPr>
      </p:pic>
      <p:pic>
        <p:nvPicPr>
          <p:cNvPr id="12" name="Picture 11" descr="C:\Users\kadiri\Pictures\Screen Shot\20.PNG20"/>
          <p:cNvPicPr>
            <a:picLocks noChangeAspect="1"/>
          </p:cNvPicPr>
          <p:nvPr/>
        </p:nvPicPr>
        <p:blipFill>
          <a:blip r:embed="rId9"/>
          <a:srcRect t="4768" b="4768"/>
          <a:stretch>
            <a:fillRect/>
          </a:stretch>
        </p:blipFill>
        <p:spPr>
          <a:xfrm>
            <a:off x="-93215460" y="2237105"/>
            <a:ext cx="18058130" cy="7291705"/>
          </a:xfrm>
          <a:prstGeom prst="rect">
            <a:avLst/>
          </a:prstGeom>
        </p:spPr>
      </p:pic>
      <p:pic>
        <p:nvPicPr>
          <p:cNvPr id="13" name="Picture 12" descr="C:\Users\kadiri\Pictures\Screen Shot\21.PNG21"/>
          <p:cNvPicPr>
            <a:picLocks noChangeAspect="1"/>
          </p:cNvPicPr>
          <p:nvPr/>
        </p:nvPicPr>
        <p:blipFill>
          <a:blip r:embed="rId10"/>
          <a:srcRect t="126" b="126"/>
          <a:stretch>
            <a:fillRect/>
          </a:stretch>
        </p:blipFill>
        <p:spPr>
          <a:xfrm>
            <a:off x="-74238485" y="2237105"/>
            <a:ext cx="16334105" cy="7285990"/>
          </a:xfrm>
          <a:prstGeom prst="rect">
            <a:avLst/>
          </a:prstGeom>
        </p:spPr>
      </p:pic>
      <p:pic>
        <p:nvPicPr>
          <p:cNvPr id="14" name="Picture 13" descr="C:\Users\kadiri\Pictures\Screen Shot\22.PNG22"/>
          <p:cNvPicPr>
            <a:picLocks noChangeAspect="1"/>
          </p:cNvPicPr>
          <p:nvPr/>
        </p:nvPicPr>
        <p:blipFill>
          <a:blip r:embed="rId11"/>
          <a:srcRect t="8370" b="8370"/>
          <a:stretch>
            <a:fillRect/>
          </a:stretch>
        </p:blipFill>
        <p:spPr>
          <a:xfrm>
            <a:off x="-57063640" y="2237105"/>
            <a:ext cx="19530695" cy="7270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0055400" y="2237105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CLIENT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3" name="Picture 22" descr="C:\Users\kadiri\Pictures\Screen Shot\23.PNG23"/>
          <p:cNvPicPr>
            <a:picLocks noChangeAspect="1"/>
          </p:cNvPicPr>
          <p:nvPr/>
        </p:nvPicPr>
        <p:blipFill>
          <a:blip r:embed="rId13"/>
          <a:srcRect t="14" b="14"/>
          <a:stretch>
            <a:fillRect/>
          </a:stretch>
        </p:blipFill>
        <p:spPr>
          <a:xfrm>
            <a:off x="-36642040" y="2205355"/>
            <a:ext cx="16334105" cy="7285990"/>
          </a:xfrm>
          <a:prstGeom prst="rect">
            <a:avLst/>
          </a:prstGeom>
        </p:spPr>
      </p:pic>
      <p:pic>
        <p:nvPicPr>
          <p:cNvPr id="24" name="Picture 23" descr="C:\Users\kadiri\Pictures\Screen Shot\24.PNG24"/>
          <p:cNvPicPr>
            <a:picLocks noChangeAspect="1"/>
          </p:cNvPicPr>
          <p:nvPr/>
        </p:nvPicPr>
        <p:blipFill>
          <a:blip r:embed="rId14"/>
          <a:srcRect t="8372" b="8372"/>
          <a:stretch>
            <a:fillRect/>
          </a:stretch>
        </p:blipFill>
        <p:spPr>
          <a:xfrm>
            <a:off x="-19467195" y="2205355"/>
            <a:ext cx="19530695" cy="7270115"/>
          </a:xfrm>
          <a:prstGeom prst="rect">
            <a:avLst/>
          </a:prstGeom>
        </p:spPr>
      </p:pic>
      <p:pic>
        <p:nvPicPr>
          <p:cNvPr id="27" name="Picture 26" descr="C:\Users\kadiri\Pictures\Screen Shot\26.PNG26"/>
          <p:cNvPicPr>
            <a:picLocks noChangeAspect="1"/>
          </p:cNvPicPr>
          <p:nvPr/>
        </p:nvPicPr>
        <p:blipFill>
          <a:blip r:embed="rId15"/>
          <a:srcRect l="357" r="357"/>
          <a:stretch>
            <a:fillRect/>
          </a:stretch>
        </p:blipFill>
        <p:spPr>
          <a:xfrm>
            <a:off x="1066800" y="2084705"/>
            <a:ext cx="16334105" cy="728599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38200" y="1799590"/>
            <a:ext cx="16663035" cy="495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33528000" y="17907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49377600" y="17907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64998600" y="17907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81895315" y="17907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3.PNG33"/>
          <p:cNvPicPr>
            <a:picLocks noChangeAspect="1"/>
          </p:cNvPicPr>
          <p:nvPr/>
        </p:nvPicPr>
        <p:blipFill>
          <a:blip r:embed="rId5"/>
          <a:srcRect l="2353" r="2353"/>
          <a:stretch>
            <a:fillRect/>
          </a:stretch>
        </p:blipFill>
        <p:spPr>
          <a:xfrm>
            <a:off x="98190050" y="17907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114833400" y="17907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955040" y="20193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21995" y="9002395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17297400" y="18669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17526000" y="20955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33375600" y="20955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48996600" y="20955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65893315" y="20955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3.PNG33"/>
          <p:cNvPicPr>
            <a:picLocks noChangeAspect="1"/>
          </p:cNvPicPr>
          <p:nvPr/>
        </p:nvPicPr>
        <p:blipFill>
          <a:blip r:embed="rId5"/>
          <a:srcRect l="2353" r="2353"/>
          <a:stretch>
            <a:fillRect/>
          </a:stretch>
        </p:blipFill>
        <p:spPr>
          <a:xfrm>
            <a:off x="82188050" y="20955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98831400" y="20955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15046960" y="2324100"/>
            <a:ext cx="15789275" cy="719010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1295400" y="2171700"/>
            <a:ext cx="15789275" cy="719010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290320" y="19431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42315" y="9182100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1295400" y="20193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1714500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3276600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4966271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3.PNG33"/>
          <p:cNvPicPr>
            <a:picLocks noChangeAspect="1"/>
          </p:cNvPicPr>
          <p:nvPr/>
        </p:nvPicPr>
        <p:blipFill>
          <a:blip r:embed="rId5"/>
          <a:srcRect l="2353" r="2353"/>
          <a:stretch>
            <a:fillRect/>
          </a:stretch>
        </p:blipFill>
        <p:spPr>
          <a:xfrm>
            <a:off x="6595745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82600800" y="19431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31277560" y="21717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62000" y="9105900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14935200" y="20193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-14361795" y="1974215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1487805" y="1974215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17108805" y="1974215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34005520" y="1974215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3.PNG33"/>
          <p:cNvPicPr>
            <a:picLocks noChangeAspect="1"/>
          </p:cNvPicPr>
          <p:nvPr/>
        </p:nvPicPr>
        <p:blipFill>
          <a:blip r:embed="rId5"/>
          <a:srcRect l="2353" r="2353"/>
          <a:stretch>
            <a:fillRect/>
          </a:stretch>
        </p:blipFill>
        <p:spPr>
          <a:xfrm>
            <a:off x="50300255" y="1974215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66943605" y="1974215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46934755" y="2202815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14705" y="9182100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30592395" y="2050415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-30327600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-1447800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114300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1803971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3.PNG33"/>
          <p:cNvPicPr>
            <a:picLocks noChangeAspect="1"/>
          </p:cNvPicPr>
          <p:nvPr/>
        </p:nvPicPr>
        <p:blipFill>
          <a:blip r:embed="rId5"/>
          <a:srcRect l="2353" r="2353"/>
          <a:stretch>
            <a:fillRect/>
          </a:stretch>
        </p:blipFill>
        <p:spPr>
          <a:xfrm>
            <a:off x="3433445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50977800" y="19431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62900560" y="21717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44855" y="9105900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64665"/>
            <a:ext cx="16286480" cy="390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46558200" y="20193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7039115"/>
            <a:ext cx="18288000" cy="3247885"/>
            <a:chOff x="0" y="0"/>
            <a:chExt cx="6186311" cy="109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741265" y="1442132"/>
            <a:ext cx="7402735" cy="74027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"/>
              <a:stretch>
                <a:fillRect l="-32236" r="-3223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829800" y="3695700"/>
            <a:ext cx="7675880" cy="11093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440"/>
              </a:lnSpc>
            </a:pPr>
            <a:r>
              <a:rPr lang="en-US" sz="7200">
                <a:solidFill>
                  <a:srgbClr val="000000"/>
                </a:solidFill>
                <a:latin typeface="Montserrat Ultra-Bold" panose="00000900000000000000"/>
              </a:rPr>
              <a:t>INTRODUCTION</a:t>
            </a:r>
            <a:endParaRPr lang="en-US" sz="72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270611" y="2045535"/>
            <a:ext cx="7311250" cy="7319927"/>
            <a:chOff x="0" y="0"/>
            <a:chExt cx="8950291" cy="8960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599" name="Google Shape;1599;p37"/>
          <p:cNvSpPr txBox="1">
            <a:spLocks noGrp="1"/>
          </p:cNvSpPr>
          <p:nvPr/>
        </p:nvSpPr>
        <p:spPr>
          <a:xfrm>
            <a:off x="13030200" y="133350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3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01</a:t>
            </a:r>
            <a:endParaRPr lang="en-GB" sz="9600">
              <a:solidFill>
                <a:schemeClr val="accent3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-46958250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-3110865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-1548765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140906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9.PNG39"/>
          <p:cNvPicPr>
            <a:picLocks noChangeAspect="1"/>
          </p:cNvPicPr>
          <p:nvPr/>
        </p:nvPicPr>
        <p:blipFill>
          <a:blip r:embed="rId5"/>
          <a:srcRect l="1547" r="1547"/>
          <a:stretch>
            <a:fillRect/>
          </a:stretch>
        </p:blipFill>
        <p:spPr>
          <a:xfrm>
            <a:off x="1770380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34347150" y="19431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79531210" y="21717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21995" y="9002395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55775"/>
            <a:ext cx="16147415" cy="399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63188850" y="20193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-63061850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-47212250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-31591250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-14694535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9.PNG39"/>
          <p:cNvPicPr>
            <a:picLocks noChangeAspect="1"/>
          </p:cNvPicPr>
          <p:nvPr/>
        </p:nvPicPr>
        <p:blipFill>
          <a:blip r:embed="rId5"/>
          <a:srcRect l="1547" r="1547"/>
          <a:stretch>
            <a:fillRect/>
          </a:stretch>
        </p:blipFill>
        <p:spPr>
          <a:xfrm>
            <a:off x="1600200" y="1943100"/>
            <a:ext cx="15658465" cy="72866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18243550" y="19431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95634810" y="21717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21995" y="9002395"/>
            <a:ext cx="16294100" cy="395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51965"/>
            <a:ext cx="16476980" cy="403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79292450" y="20193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29.PNG29"/>
          <p:cNvPicPr>
            <a:picLocks noChangeAspect="1"/>
          </p:cNvPicPr>
          <p:nvPr/>
        </p:nvPicPr>
        <p:blipFill>
          <a:blip r:embed="rId1"/>
          <a:srcRect l="-490" r="400"/>
          <a:stretch>
            <a:fillRect/>
          </a:stretch>
        </p:blipFill>
        <p:spPr>
          <a:xfrm>
            <a:off x="-79483585" y="1943100"/>
            <a:ext cx="15561310" cy="7338060"/>
          </a:xfrm>
          <a:prstGeom prst="rect">
            <a:avLst/>
          </a:prstGeom>
        </p:spPr>
      </p:pic>
      <p:pic>
        <p:nvPicPr>
          <p:cNvPr id="5" name="Picture 4" descr="C:\Users\kadiri\Pictures\Screen Shot\30.PNG30"/>
          <p:cNvPicPr>
            <a:picLocks noChangeAspect="1"/>
          </p:cNvPicPr>
          <p:nvPr/>
        </p:nvPicPr>
        <p:blipFill>
          <a:blip r:embed="rId2"/>
          <a:srcRect l="-520" r="251"/>
          <a:stretch>
            <a:fillRect/>
          </a:stretch>
        </p:blipFill>
        <p:spPr>
          <a:xfrm>
            <a:off x="-63633985" y="1943100"/>
            <a:ext cx="14695170" cy="7336155"/>
          </a:xfrm>
          <a:prstGeom prst="rect">
            <a:avLst/>
          </a:prstGeom>
        </p:spPr>
      </p:pic>
      <p:pic>
        <p:nvPicPr>
          <p:cNvPr id="6" name="Picture 5" descr="C:\Users\kadiri\Pictures\Screen Shot\31.PNG31"/>
          <p:cNvPicPr>
            <a:picLocks noChangeAspect="1"/>
          </p:cNvPicPr>
          <p:nvPr/>
        </p:nvPicPr>
        <p:blipFill>
          <a:blip r:embed="rId3"/>
          <a:srcRect l="1622" r="1622"/>
          <a:stretch>
            <a:fillRect/>
          </a:stretch>
        </p:blipFill>
        <p:spPr>
          <a:xfrm>
            <a:off x="-48012985" y="1943100"/>
            <a:ext cx="15970885" cy="7319645"/>
          </a:xfrm>
          <a:prstGeom prst="rect">
            <a:avLst/>
          </a:prstGeom>
        </p:spPr>
      </p:pic>
      <p:pic>
        <p:nvPicPr>
          <p:cNvPr id="7" name="Picture 6" descr="C:\Users\kadiri\Pictures\Screen Shot\32.PNG32"/>
          <p:cNvPicPr>
            <a:picLocks noChangeAspect="1"/>
          </p:cNvPicPr>
          <p:nvPr/>
        </p:nvPicPr>
        <p:blipFill>
          <a:blip r:embed="rId4"/>
          <a:srcRect l="2985" r="2985"/>
          <a:stretch>
            <a:fillRect/>
          </a:stretch>
        </p:blipFill>
        <p:spPr>
          <a:xfrm>
            <a:off x="-31116270" y="1943100"/>
            <a:ext cx="15368905" cy="7286625"/>
          </a:xfrm>
          <a:prstGeom prst="rect">
            <a:avLst/>
          </a:prstGeom>
        </p:spPr>
      </p:pic>
      <p:pic>
        <p:nvPicPr>
          <p:cNvPr id="8" name="Picture 7" descr="C:\Users\kadiri\Pictures\Screen Shot\39.PNG39"/>
          <p:cNvPicPr>
            <a:picLocks noChangeAspect="1"/>
          </p:cNvPicPr>
          <p:nvPr/>
        </p:nvPicPr>
        <p:blipFill>
          <a:blip r:embed="rId5"/>
          <a:srcRect l="1547" t="1046" r="1547"/>
          <a:stretch>
            <a:fillRect/>
          </a:stretch>
        </p:blipFill>
        <p:spPr>
          <a:xfrm>
            <a:off x="-14821535" y="2019300"/>
            <a:ext cx="15658465" cy="7210425"/>
          </a:xfrm>
          <a:prstGeom prst="rect">
            <a:avLst/>
          </a:prstGeom>
        </p:spPr>
      </p:pic>
      <p:pic>
        <p:nvPicPr>
          <p:cNvPr id="9" name="Picture 8" descr="C:\Users\kadiri\Pictures\Screen Shot\34.PNG34"/>
          <p:cNvPicPr>
            <a:picLocks noChangeAspect="1"/>
          </p:cNvPicPr>
          <p:nvPr/>
        </p:nvPicPr>
        <p:blipFill>
          <a:blip r:embed="rId6"/>
          <a:srcRect l="4911" r="4911"/>
          <a:stretch>
            <a:fillRect/>
          </a:stretch>
        </p:blipFill>
        <p:spPr>
          <a:xfrm>
            <a:off x="1821815" y="1943100"/>
            <a:ext cx="14881860" cy="7299325"/>
          </a:xfrm>
          <a:prstGeom prst="rect">
            <a:avLst/>
          </a:prstGeom>
        </p:spPr>
      </p:pic>
      <p:pic>
        <p:nvPicPr>
          <p:cNvPr id="19" name="Picture 18" descr="C:\Users\kadiri\Pictures\Screen Shot\27.PNG27"/>
          <p:cNvPicPr>
            <a:picLocks noChangeAspect="1"/>
          </p:cNvPicPr>
          <p:nvPr/>
        </p:nvPicPr>
        <p:blipFill>
          <a:blip r:embed="rId7"/>
          <a:srcRect l="605" r="605"/>
          <a:stretch>
            <a:fillRect/>
          </a:stretch>
        </p:blipFill>
        <p:spPr>
          <a:xfrm>
            <a:off x="-112056545" y="21717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906780" y="9002395"/>
            <a:ext cx="16109315" cy="4286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17094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Admin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10" name="Picture 9" descr="C:\Users\kadiri\Pictures\Screen Shot\28.PNG28"/>
          <p:cNvPicPr>
            <a:picLocks noChangeAspect="1"/>
          </p:cNvPicPr>
          <p:nvPr/>
        </p:nvPicPr>
        <p:blipFill>
          <a:blip r:embed="rId8"/>
          <a:srcRect l="1104" r="1104"/>
          <a:stretch>
            <a:fillRect/>
          </a:stretch>
        </p:blipFill>
        <p:spPr>
          <a:xfrm>
            <a:off x="-95714185" y="2019300"/>
            <a:ext cx="15789275" cy="719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280209" y="1028700"/>
            <a:ext cx="8979091" cy="8229600"/>
            <a:chOff x="0" y="0"/>
            <a:chExt cx="19799814" cy="18147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9815" cy="18147111"/>
            </a:xfrm>
            <a:custGeom>
              <a:avLst/>
              <a:gdLst/>
              <a:ahLst/>
              <a:cxnLst/>
              <a:rect l="l" t="t" r="r" b="b"/>
              <a:pathLst>
                <a:path w="19799815" h="18147111">
                  <a:moveTo>
                    <a:pt x="19675354" y="59690"/>
                  </a:moveTo>
                  <a:cubicBezTo>
                    <a:pt x="19710915" y="59690"/>
                    <a:pt x="19740125" y="88900"/>
                    <a:pt x="19740125" y="124460"/>
                  </a:cubicBezTo>
                  <a:lnTo>
                    <a:pt x="19740125" y="18022650"/>
                  </a:lnTo>
                  <a:cubicBezTo>
                    <a:pt x="19740125" y="18058211"/>
                    <a:pt x="19710915" y="18087422"/>
                    <a:pt x="19675354" y="18087422"/>
                  </a:cubicBezTo>
                  <a:lnTo>
                    <a:pt x="124460" y="18087422"/>
                  </a:lnTo>
                  <a:cubicBezTo>
                    <a:pt x="88900" y="18087422"/>
                    <a:pt x="59690" y="18058211"/>
                    <a:pt x="59690" y="180226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75354" y="59690"/>
                  </a:lnTo>
                  <a:moveTo>
                    <a:pt x="196753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22650"/>
                  </a:lnTo>
                  <a:cubicBezTo>
                    <a:pt x="0" y="18091231"/>
                    <a:pt x="55880" y="18147111"/>
                    <a:pt x="124460" y="18147111"/>
                  </a:cubicBezTo>
                  <a:lnTo>
                    <a:pt x="19675354" y="18147111"/>
                  </a:lnTo>
                  <a:cubicBezTo>
                    <a:pt x="19743934" y="18147111"/>
                    <a:pt x="19799815" y="18091231"/>
                    <a:pt x="19799815" y="18022650"/>
                  </a:cubicBezTo>
                  <a:lnTo>
                    <a:pt x="19799815" y="124460"/>
                  </a:lnTo>
                  <a:cubicBezTo>
                    <a:pt x="19799815" y="55880"/>
                    <a:pt x="19743934" y="0"/>
                    <a:pt x="1967535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8448261" cy="10287000"/>
            <a:chOff x="0" y="0"/>
            <a:chExt cx="2857807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7807" cy="3479800"/>
            </a:xfrm>
            <a:custGeom>
              <a:avLst/>
              <a:gdLst/>
              <a:ahLst/>
              <a:cxnLst/>
              <a:rect l="l" t="t" r="r" b="b"/>
              <a:pathLst>
                <a:path w="2857807" h="3479800">
                  <a:moveTo>
                    <a:pt x="0" y="0"/>
                  </a:moveTo>
                  <a:lnTo>
                    <a:pt x="2857807" y="0"/>
                  </a:lnTo>
                  <a:lnTo>
                    <a:pt x="285780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57200" y="952500"/>
            <a:ext cx="7524750" cy="60972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200000"/>
              </a:lnSpc>
              <a:buClrTx/>
              <a:buSzTx/>
              <a:buFontTx/>
            </a:pPr>
            <a:r>
              <a:rPr lang="en-US" sz="8800">
                <a:solidFill>
                  <a:srgbClr val="014920"/>
                </a:solidFill>
                <a:latin typeface="Montserrat Ultra-Bold" panose="00000900000000000000"/>
                <a:sym typeface="+mn-ea"/>
              </a:rPr>
              <a:t>DifficultEs rencontrEes et Solutions</a:t>
            </a:r>
            <a:endParaRPr lang="en-US" sz="8800">
              <a:solidFill>
                <a:srgbClr val="014920"/>
              </a:solidFill>
              <a:latin typeface="Montserrat Ultra-Bold" panose="00000900000000000000"/>
              <a:sym typeface="+mn-ea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8609965" y="1028700"/>
            <a:ext cx="8649335" cy="8293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66609" y="952500"/>
            <a:ext cx="8979091" cy="8229600"/>
            <a:chOff x="0" y="0"/>
            <a:chExt cx="19799814" cy="18147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99815" cy="18147111"/>
            </a:xfrm>
            <a:custGeom>
              <a:avLst/>
              <a:gdLst/>
              <a:ahLst/>
              <a:cxnLst/>
              <a:rect l="l" t="t" r="r" b="b"/>
              <a:pathLst>
                <a:path w="19799815" h="18147111">
                  <a:moveTo>
                    <a:pt x="19675354" y="59690"/>
                  </a:moveTo>
                  <a:cubicBezTo>
                    <a:pt x="19710915" y="59690"/>
                    <a:pt x="19740125" y="88900"/>
                    <a:pt x="19740125" y="124460"/>
                  </a:cubicBezTo>
                  <a:lnTo>
                    <a:pt x="19740125" y="18022650"/>
                  </a:lnTo>
                  <a:cubicBezTo>
                    <a:pt x="19740125" y="18058211"/>
                    <a:pt x="19710915" y="18087422"/>
                    <a:pt x="19675354" y="18087422"/>
                  </a:cubicBezTo>
                  <a:lnTo>
                    <a:pt x="124460" y="18087422"/>
                  </a:lnTo>
                  <a:cubicBezTo>
                    <a:pt x="88900" y="18087422"/>
                    <a:pt x="59690" y="18058211"/>
                    <a:pt x="59690" y="180226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75354" y="59690"/>
                  </a:lnTo>
                  <a:moveTo>
                    <a:pt x="196753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22650"/>
                  </a:lnTo>
                  <a:cubicBezTo>
                    <a:pt x="0" y="18091231"/>
                    <a:pt x="55880" y="18147111"/>
                    <a:pt x="124460" y="18147111"/>
                  </a:cubicBezTo>
                  <a:lnTo>
                    <a:pt x="19675354" y="18147111"/>
                  </a:lnTo>
                  <a:cubicBezTo>
                    <a:pt x="19743934" y="18147111"/>
                    <a:pt x="19799815" y="18091231"/>
                    <a:pt x="19799815" y="18022650"/>
                  </a:cubicBezTo>
                  <a:lnTo>
                    <a:pt x="19799815" y="124460"/>
                  </a:lnTo>
                  <a:cubicBezTo>
                    <a:pt x="19799815" y="55880"/>
                    <a:pt x="19743934" y="0"/>
                    <a:pt x="1967535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0591800" y="-38100"/>
            <a:ext cx="8448261" cy="10287000"/>
            <a:chOff x="0" y="0"/>
            <a:chExt cx="2857807" cy="3479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7807" cy="3479800"/>
            </a:xfrm>
            <a:custGeom>
              <a:avLst/>
              <a:gdLst/>
              <a:ahLst/>
              <a:cxnLst/>
              <a:rect l="l" t="t" r="r" b="b"/>
              <a:pathLst>
                <a:path w="2857807" h="3479800">
                  <a:moveTo>
                    <a:pt x="0" y="0"/>
                  </a:moveTo>
                  <a:lnTo>
                    <a:pt x="2857807" y="0"/>
                  </a:lnTo>
                  <a:lnTo>
                    <a:pt x="285780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820400" y="1181100"/>
            <a:ext cx="7833995" cy="60972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ct val="200000"/>
              </a:lnSpc>
              <a:buClrTx/>
              <a:buSzTx/>
              <a:buFontTx/>
            </a:pPr>
            <a:r>
              <a:rPr lang="en-US" sz="8800">
                <a:solidFill>
                  <a:schemeClr val="bg1"/>
                </a:solidFill>
                <a:latin typeface="Montserrat Ultra-Bold" panose="00000900000000000000"/>
                <a:sym typeface="+mn-ea"/>
              </a:rPr>
              <a:t>Perspectives d’Evolution</a:t>
            </a:r>
            <a:endParaRPr lang="en-US" sz="8800">
              <a:solidFill>
                <a:schemeClr val="bg1"/>
              </a:solidFill>
              <a:latin typeface="Montserrat Ultra-Bold" panose="00000900000000000000"/>
              <a:sym typeface="+mn-ea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1"/>
          <a:srcRect l="17712" r="6650"/>
          <a:stretch>
            <a:fillRect/>
          </a:stretch>
        </p:blipFill>
        <p:spPr>
          <a:xfrm>
            <a:off x="1447800" y="1409700"/>
            <a:ext cx="8458200" cy="744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3314493"/>
            <a:ext cx="18288000" cy="4445911"/>
            <a:chOff x="0" y="0"/>
            <a:chExt cx="6186311" cy="1503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03925"/>
            </a:xfrm>
            <a:custGeom>
              <a:avLst/>
              <a:gdLst/>
              <a:ahLst/>
              <a:cxnLst/>
              <a:rect l="l" t="t" r="r" b="b"/>
              <a:pathLst>
                <a:path w="6186311" h="1503925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05000" y="4991100"/>
            <a:ext cx="15387320" cy="16656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6440"/>
              </a:lnSpc>
              <a:buClrTx/>
              <a:buSzTx/>
              <a:buFontTx/>
            </a:pPr>
            <a:r>
              <a:rPr lang="en-US" sz="13800">
                <a:solidFill>
                  <a:schemeClr val="bg1"/>
                </a:solidFill>
                <a:latin typeface="Montserrat Ultra-Bold" panose="00000900000000000000"/>
                <a:sym typeface="+mn-ea"/>
              </a:rPr>
              <a:t>Demonstration</a:t>
            </a:r>
            <a:endParaRPr lang="en-US" sz="13800">
              <a:solidFill>
                <a:schemeClr val="bg1"/>
              </a:solidFill>
              <a:latin typeface="Montserrat Ultra-Bold" panose="00000900000000000000"/>
              <a:sym typeface="+mn-ea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7086600" y="6057900"/>
            <a:ext cx="4728845" cy="11658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>
              <a:lnSpc>
                <a:spcPts val="6440"/>
              </a:lnSpc>
              <a:buClrTx/>
              <a:buSzTx/>
              <a:buFontTx/>
            </a:pPr>
            <a:r>
              <a:rPr lang="en-US" sz="5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visit le site web </a:t>
            </a:r>
            <a:endParaRPr lang="en-US" sz="5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7960"/>
            <a:ext cx="18288000" cy="3247885"/>
            <a:chOff x="0" y="0"/>
            <a:chExt cx="6186311" cy="109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71600" y="5940425"/>
            <a:ext cx="7675880" cy="11093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6440"/>
              </a:lnSpc>
            </a:pPr>
            <a:r>
              <a:rPr lang="en-US" sz="7200">
                <a:solidFill>
                  <a:srgbClr val="000000"/>
                </a:solidFill>
                <a:latin typeface="Montserrat Ultra-Bold" panose="00000900000000000000"/>
              </a:rPr>
              <a:t>Conclusion</a:t>
            </a:r>
            <a:endParaRPr lang="en-US" sz="72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0058376" y="2324300"/>
            <a:ext cx="7311250" cy="7319927"/>
            <a:chOff x="0" y="0"/>
            <a:chExt cx="8950291" cy="8960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50292" cy="8960914"/>
            </a:xfrm>
            <a:custGeom>
              <a:avLst/>
              <a:gdLst/>
              <a:ahLst/>
              <a:cxnLst/>
              <a:rect l="l" t="t" r="r" b="b"/>
              <a:pathLst>
                <a:path w="8950292" h="8960914">
                  <a:moveTo>
                    <a:pt x="8825831" y="59690"/>
                  </a:moveTo>
                  <a:cubicBezTo>
                    <a:pt x="8861392" y="59690"/>
                    <a:pt x="8890602" y="88900"/>
                    <a:pt x="8890602" y="124460"/>
                  </a:cubicBezTo>
                  <a:lnTo>
                    <a:pt x="8890602" y="8836454"/>
                  </a:lnTo>
                  <a:cubicBezTo>
                    <a:pt x="8890602" y="8872014"/>
                    <a:pt x="8861392" y="8901223"/>
                    <a:pt x="8825831" y="8901223"/>
                  </a:cubicBezTo>
                  <a:lnTo>
                    <a:pt x="124460" y="8901223"/>
                  </a:lnTo>
                  <a:cubicBezTo>
                    <a:pt x="88900" y="8901223"/>
                    <a:pt x="59690" y="8872014"/>
                    <a:pt x="59690" y="88364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25831" y="59690"/>
                  </a:lnTo>
                  <a:moveTo>
                    <a:pt x="88258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36454"/>
                  </a:lnTo>
                  <a:cubicBezTo>
                    <a:pt x="0" y="8905034"/>
                    <a:pt x="55880" y="8960914"/>
                    <a:pt x="124460" y="8960914"/>
                  </a:cubicBezTo>
                  <a:lnTo>
                    <a:pt x="8825832" y="8960914"/>
                  </a:lnTo>
                  <a:cubicBezTo>
                    <a:pt x="8894411" y="8960914"/>
                    <a:pt x="8950292" y="8905034"/>
                    <a:pt x="8950292" y="8836454"/>
                  </a:cubicBezTo>
                  <a:lnTo>
                    <a:pt x="8950292" y="124460"/>
                  </a:lnTo>
                  <a:cubicBezTo>
                    <a:pt x="8950292" y="55880"/>
                    <a:pt x="8894411" y="0"/>
                    <a:pt x="882583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id="7" name="Picture 6" descr="bg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3238500"/>
            <a:ext cx="7956550" cy="530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-635967" y="-443457"/>
            <a:ext cx="19559933" cy="11173914"/>
            <a:chOff x="0" y="0"/>
            <a:chExt cx="6339713" cy="362165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6212713" cy="3494659"/>
            </a:xfrm>
            <a:custGeom>
              <a:avLst/>
              <a:gdLst/>
              <a:ahLst/>
              <a:cxnLst/>
              <a:rect l="l" t="t" r="r" b="b"/>
              <a:pathLst>
                <a:path w="6212713" h="3494659">
                  <a:moveTo>
                    <a:pt x="6212713" y="0"/>
                  </a:moveTo>
                  <a:lnTo>
                    <a:pt x="6212713" y="3494659"/>
                  </a:lnTo>
                  <a:lnTo>
                    <a:pt x="0" y="3494659"/>
                  </a:lnTo>
                  <a:lnTo>
                    <a:pt x="0" y="0"/>
                  </a:lnTo>
                  <a:lnTo>
                    <a:pt x="6212713" y="0"/>
                  </a:lnTo>
                  <a:close/>
                </a:path>
              </a:pathLst>
            </a:custGeom>
            <a:blipFill>
              <a:blip r:embed="rId1"/>
              <a:stretch>
                <a:fillRect t="-16666" b="-1666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39713" cy="3621659"/>
            </a:xfrm>
            <a:custGeom>
              <a:avLst/>
              <a:gdLst/>
              <a:ahLst/>
              <a:cxnLst/>
              <a:rect l="l" t="t" r="r" b="b"/>
              <a:pathLst>
                <a:path w="6339713" h="3621659">
                  <a:moveTo>
                    <a:pt x="6339713" y="0"/>
                  </a:moveTo>
                  <a:lnTo>
                    <a:pt x="6339713" y="3621659"/>
                  </a:lnTo>
                  <a:lnTo>
                    <a:pt x="0" y="3621659"/>
                  </a:lnTo>
                  <a:lnTo>
                    <a:pt x="0" y="0"/>
                  </a:lnTo>
                  <a:lnTo>
                    <a:pt x="6339713" y="0"/>
                  </a:lnTo>
                  <a:close/>
                </a:path>
              </a:pathLst>
            </a:custGeom>
            <a:blipFill>
              <a:blip r:embed="rId2"/>
              <a:stretch>
                <a:fillRect l="-1" r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6116638" y="0"/>
            <a:ext cx="6054725" cy="10287000"/>
            <a:chOff x="0" y="0"/>
            <a:chExt cx="2048142" cy="3479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8141" cy="3479800"/>
            </a:xfrm>
            <a:custGeom>
              <a:avLst/>
              <a:gdLst/>
              <a:ahLst/>
              <a:cxnLst/>
              <a:rect l="l" t="t" r="r" b="b"/>
              <a:pathLst>
                <a:path w="2048141" h="3479800">
                  <a:moveTo>
                    <a:pt x="0" y="0"/>
                  </a:moveTo>
                  <a:lnTo>
                    <a:pt x="2048141" y="0"/>
                  </a:lnTo>
                  <a:lnTo>
                    <a:pt x="204814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605476" y="2028119"/>
            <a:ext cx="11077047" cy="6230761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16673" b="-1667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4037355" y="2297539"/>
            <a:ext cx="10911790" cy="6174185"/>
            <a:chOff x="0" y="0"/>
            <a:chExt cx="17824089" cy="10085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24090" cy="10085350"/>
            </a:xfrm>
            <a:custGeom>
              <a:avLst/>
              <a:gdLst/>
              <a:ahLst/>
              <a:cxnLst/>
              <a:rect l="l" t="t" r="r" b="b"/>
              <a:pathLst>
                <a:path w="17824090" h="10085350">
                  <a:moveTo>
                    <a:pt x="17699630" y="59690"/>
                  </a:moveTo>
                  <a:cubicBezTo>
                    <a:pt x="17735189" y="59690"/>
                    <a:pt x="17764399" y="88900"/>
                    <a:pt x="17764399" y="124460"/>
                  </a:cubicBezTo>
                  <a:lnTo>
                    <a:pt x="17764399" y="9960890"/>
                  </a:lnTo>
                  <a:cubicBezTo>
                    <a:pt x="17764399" y="9996450"/>
                    <a:pt x="17735189" y="10025660"/>
                    <a:pt x="17699630" y="10025660"/>
                  </a:cubicBezTo>
                  <a:lnTo>
                    <a:pt x="124460" y="10025660"/>
                  </a:lnTo>
                  <a:cubicBezTo>
                    <a:pt x="88900" y="10025660"/>
                    <a:pt x="59690" y="9996450"/>
                    <a:pt x="59690" y="99608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99630" y="59690"/>
                  </a:lnTo>
                  <a:moveTo>
                    <a:pt x="17699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960890"/>
                  </a:lnTo>
                  <a:cubicBezTo>
                    <a:pt x="0" y="10029470"/>
                    <a:pt x="55880" y="10085350"/>
                    <a:pt x="124460" y="10085350"/>
                  </a:cubicBezTo>
                  <a:lnTo>
                    <a:pt x="17699630" y="10085350"/>
                  </a:lnTo>
                  <a:cubicBezTo>
                    <a:pt x="17768210" y="10085350"/>
                    <a:pt x="17824090" y="10029470"/>
                    <a:pt x="17824090" y="9960890"/>
                  </a:cubicBezTo>
                  <a:lnTo>
                    <a:pt x="17824090" y="124460"/>
                  </a:lnTo>
                  <a:cubicBezTo>
                    <a:pt x="17824089" y="55880"/>
                    <a:pt x="17768210" y="0"/>
                    <a:pt x="1769963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410200" y="3924300"/>
            <a:ext cx="7777480" cy="1631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FFFFFF"/>
                </a:solidFill>
                <a:latin typeface="Montserrat Ultra-Bold" panose="00000900000000000000"/>
              </a:rPr>
              <a:t>Merci a votre </a:t>
            </a:r>
            <a:endParaRPr lang="en-US" sz="8600">
              <a:solidFill>
                <a:srgbClr val="FFFFFF"/>
              </a:solidFill>
              <a:latin typeface="Montserrat Ultra-Bold" panose="00000900000000000000"/>
            </a:endParaRPr>
          </a:p>
          <a:p>
            <a:pPr algn="ctr">
              <a:lnSpc>
                <a:spcPts val="12040"/>
              </a:lnSpc>
            </a:pPr>
            <a:endParaRPr lang="en-US" sz="8600">
              <a:solidFill>
                <a:srgbClr val="FFFFFF"/>
              </a:solidFill>
              <a:latin typeface="Montserrat Ultra-Bold" panose="000009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78896" y="5600666"/>
            <a:ext cx="77086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>
                <a:solidFill>
                  <a:srgbClr val="FFFFFF"/>
                </a:solidFill>
                <a:latin typeface="Montserrat Ultra-Bold" panose="00000900000000000000"/>
                <a:sym typeface="+mn-ea"/>
              </a:rPr>
              <a:t>attention</a:t>
            </a:r>
            <a:endParaRPr lang="en-US" sz="6000" spc="54">
              <a:solidFill>
                <a:srgbClr val="FFFFFF"/>
              </a:solidFill>
              <a:latin typeface="Montserrat Ultra-Bold" panose="0000090000000000000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800240"/>
            <a:ext cx="18288000" cy="3247885"/>
            <a:chOff x="0" y="0"/>
            <a:chExt cx="6186311" cy="1098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409700"/>
            <a:ext cx="16708755" cy="82454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43000" y="-114300"/>
            <a:ext cx="2548890" cy="1190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MLD:</a:t>
            </a:r>
            <a:endParaRPr lang="en-US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380285" y="0"/>
            <a:ext cx="4353345" cy="10287000"/>
            <a:chOff x="0" y="0"/>
            <a:chExt cx="1472613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479800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430041" y="926427"/>
            <a:ext cx="3900488" cy="5572125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1"/>
              <a:stretch>
                <a:fillRect l="-21428" r="-2142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796270" y="342900"/>
            <a:ext cx="749173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0"/>
              </a:lnSpc>
              <a:buClrTx/>
              <a:buSzTx/>
              <a:buFontTx/>
            </a:pPr>
            <a:r>
              <a:rPr lang="en-US" sz="4600" b="1">
                <a:solidFill>
                  <a:srgbClr val="000000"/>
                </a:solidFill>
                <a:latin typeface="Montserrat Ultra-Bold" panose="00000900000000000000"/>
                <a:sym typeface="+mn-ea"/>
              </a:rPr>
              <a:t>Design et Ergonomie</a:t>
            </a:r>
            <a:endParaRPr lang="en-US" sz="4600" b="1">
              <a:solidFill>
                <a:srgbClr val="000000"/>
              </a:solidFill>
              <a:latin typeface="Montserrat Ultra-Bold" panose="00000900000000000000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2009620" y="1461426"/>
            <a:ext cx="6860627" cy="7327389"/>
            <a:chOff x="0" y="0"/>
            <a:chExt cx="10510102" cy="112251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10102" cy="11225154"/>
            </a:xfrm>
            <a:custGeom>
              <a:avLst/>
              <a:gdLst/>
              <a:ahLst/>
              <a:cxnLst/>
              <a:rect l="l" t="t" r="r" b="b"/>
              <a:pathLst>
                <a:path w="10510102" h="11225154">
                  <a:moveTo>
                    <a:pt x="10385641" y="59690"/>
                  </a:moveTo>
                  <a:cubicBezTo>
                    <a:pt x="10421202" y="59690"/>
                    <a:pt x="10450412" y="88900"/>
                    <a:pt x="10450412" y="124460"/>
                  </a:cubicBezTo>
                  <a:lnTo>
                    <a:pt x="10450412" y="11100695"/>
                  </a:lnTo>
                  <a:cubicBezTo>
                    <a:pt x="10450412" y="11136254"/>
                    <a:pt x="10421202" y="11165464"/>
                    <a:pt x="10385641" y="11165464"/>
                  </a:cubicBezTo>
                  <a:lnTo>
                    <a:pt x="124460" y="11165464"/>
                  </a:lnTo>
                  <a:cubicBezTo>
                    <a:pt x="88900" y="11165464"/>
                    <a:pt x="59690" y="11136254"/>
                    <a:pt x="59690" y="111006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85641" y="59690"/>
                  </a:lnTo>
                  <a:moveTo>
                    <a:pt x="103856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100695"/>
                  </a:lnTo>
                  <a:cubicBezTo>
                    <a:pt x="0" y="11169274"/>
                    <a:pt x="55880" y="11225154"/>
                    <a:pt x="124460" y="11225154"/>
                  </a:cubicBezTo>
                  <a:lnTo>
                    <a:pt x="10385642" y="11225154"/>
                  </a:lnTo>
                  <a:cubicBezTo>
                    <a:pt x="10454222" y="11225154"/>
                    <a:pt x="10510102" y="11169274"/>
                    <a:pt x="10510102" y="11100695"/>
                  </a:cubicBezTo>
                  <a:lnTo>
                    <a:pt x="10510102" y="124460"/>
                  </a:lnTo>
                  <a:cubicBezTo>
                    <a:pt x="10510102" y="55880"/>
                    <a:pt x="10454222" y="0"/>
                    <a:pt x="1038564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5645908" y="3712490"/>
            <a:ext cx="3900488" cy="5572125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571" r="-3571"/>
              </a:stretch>
            </a:blipFill>
          </p:spPr>
        </p:sp>
      </p:grpSp>
      <p:sp>
        <p:nvSpPr>
          <p:cNvPr id="1599" name="Google Shape;1599;p37"/>
          <p:cNvSpPr txBox="1">
            <a:spLocks noGrp="1"/>
          </p:cNvSpPr>
          <p:nvPr/>
        </p:nvSpPr>
        <p:spPr>
          <a:xfrm>
            <a:off x="9296400" y="114300"/>
            <a:ext cx="1761490" cy="1423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lt1"/>
                </a:solidFill>
                <a:latin typeface="Bayon"/>
                <a:ea typeface="Bayon"/>
                <a:cs typeface="Bayon"/>
                <a:sym typeface="Bay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yon"/>
              <a:buNone/>
              <a:defRPr sz="3200" b="0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3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0</a:t>
            </a:r>
            <a:r>
              <a:rPr lang="en-US" altLang="en-GB" sz="9600">
                <a:solidFill>
                  <a:schemeClr val="accent3"/>
                </a:solidFill>
                <a:latin typeface="Yu Gothic UI Semibold" panose="020B0700000000000000" charset="-128"/>
                <a:ea typeface="Yu Gothic UI Semibold" panose="020B0700000000000000" charset="-128"/>
                <a:cs typeface="Comic Sans MS" panose="030F0702030302020204" charset="0"/>
              </a:rPr>
              <a:t>2</a:t>
            </a:r>
            <a:endParaRPr lang="en-US" altLang="en-GB" sz="9600">
              <a:solidFill>
                <a:schemeClr val="accent3"/>
              </a:solidFill>
              <a:latin typeface="Yu Gothic UI Semibold" panose="020B0700000000000000" charset="-128"/>
              <a:ea typeface="Yu Gothic UI Semibold" panose="020B0700000000000000" charset="-128"/>
              <a:cs typeface="Comic Sans MS" panose="030F070203030202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829800" y="1562100"/>
            <a:ext cx="6393815" cy="649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ClrTx/>
              <a:buSzTx/>
              <a:buFontTx/>
            </a:pPr>
            <a:r>
              <a:rPr lang="en-US" sz="3200">
                <a:latin typeface="Yu Gothic UI Semibold" panose="020B0700000000000000" charset="-128"/>
                <a:ea typeface="Yu Gothic UI Semibold" panose="020B0700000000000000" charset="-128"/>
              </a:rPr>
              <a:t>Topography :</a:t>
            </a:r>
            <a:endParaRPr lang="en-US" sz="32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0591800" y="4187825"/>
            <a:ext cx="6207125" cy="1355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4"/>
          <a:srcRect l="1560" t="31587" r="-1560" b="23683"/>
          <a:stretch>
            <a:fillRect/>
          </a:stretch>
        </p:blipFill>
        <p:spPr>
          <a:xfrm>
            <a:off x="10591800" y="2247900"/>
            <a:ext cx="6316345" cy="1372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9934575" y="5753100"/>
            <a:ext cx="6393815" cy="6496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buClrTx/>
              <a:buSzTx/>
              <a:buFontTx/>
            </a:pPr>
            <a:r>
              <a:rPr lang="en-US" sz="3200">
                <a:latin typeface="Yu Gothic UI Semibold" panose="020B0700000000000000" charset="-128"/>
                <a:ea typeface="Yu Gothic UI Semibold" panose="020B0700000000000000" charset="-128"/>
              </a:rPr>
              <a:t>couleur :</a:t>
            </a:r>
            <a:endParaRPr lang="en-US" sz="32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6591300"/>
            <a:ext cx="7646670" cy="272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03925"/>
            </a:xfrm>
            <a:custGeom>
              <a:avLst/>
              <a:gdLst/>
              <a:ahLst/>
              <a:cxnLst/>
              <a:rect l="l" t="t" r="r" b="b"/>
              <a:pathLst>
                <a:path w="6186311" h="1503925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05200" y="2019300"/>
            <a:ext cx="10701020" cy="16656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6440"/>
              </a:lnSpc>
              <a:buClrTx/>
              <a:buSzTx/>
              <a:buFontTx/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  <a:sym typeface="+mn-ea"/>
              </a:rPr>
              <a:t>Architecture et   </a:t>
            </a:r>
            <a:r>
              <a:rPr lang="en-US" sz="4600">
                <a:latin typeface="Montserrat Ultra-Bold" panose="00000900000000000000"/>
                <a:sym typeface="+mn-ea"/>
              </a:rPr>
              <a:t>Technologies</a:t>
            </a:r>
            <a:endParaRPr lang="en-US" sz="4600">
              <a:latin typeface="Montserrat Ultra-Bold" panose="00000900000000000000"/>
            </a:endParaRPr>
          </a:p>
          <a:p>
            <a:pPr>
              <a:lnSpc>
                <a:spcPts val="6440"/>
              </a:lnSpc>
              <a:buClrTx/>
              <a:buSzTx/>
              <a:buFontTx/>
            </a:pPr>
            <a:endParaRPr lang="en-US" sz="4600">
              <a:latin typeface="Montserrat Ultra-Bold" panose="000009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8447405" y="1577340"/>
            <a:ext cx="8878570" cy="8075295"/>
            <a:chOff x="0" y="0"/>
            <a:chExt cx="9794659" cy="9885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94660" cy="9885698"/>
            </a:xfrm>
            <a:custGeom>
              <a:avLst/>
              <a:gdLst/>
              <a:ahLst/>
              <a:cxnLst/>
              <a:rect l="l" t="t" r="r" b="b"/>
              <a:pathLst>
                <a:path w="9794660" h="9885698">
                  <a:moveTo>
                    <a:pt x="9670200" y="59690"/>
                  </a:moveTo>
                  <a:cubicBezTo>
                    <a:pt x="9705760" y="59690"/>
                    <a:pt x="9734969" y="88900"/>
                    <a:pt x="9734969" y="124460"/>
                  </a:cubicBezTo>
                  <a:lnTo>
                    <a:pt x="9734969" y="9761238"/>
                  </a:lnTo>
                  <a:cubicBezTo>
                    <a:pt x="9734969" y="9796798"/>
                    <a:pt x="9705760" y="9826008"/>
                    <a:pt x="9670200" y="9826008"/>
                  </a:cubicBezTo>
                  <a:lnTo>
                    <a:pt x="124460" y="9826008"/>
                  </a:lnTo>
                  <a:cubicBezTo>
                    <a:pt x="88900" y="9826008"/>
                    <a:pt x="59690" y="9796798"/>
                    <a:pt x="59690" y="97612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670200" y="59690"/>
                  </a:lnTo>
                  <a:moveTo>
                    <a:pt x="96702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761238"/>
                  </a:lnTo>
                  <a:cubicBezTo>
                    <a:pt x="0" y="9829818"/>
                    <a:pt x="55880" y="9885698"/>
                    <a:pt x="124460" y="9885698"/>
                  </a:cubicBezTo>
                  <a:lnTo>
                    <a:pt x="9670200" y="9885698"/>
                  </a:lnTo>
                  <a:cubicBezTo>
                    <a:pt x="9738779" y="9885698"/>
                    <a:pt x="9794660" y="9829818"/>
                    <a:pt x="9794660" y="9761238"/>
                  </a:cubicBezTo>
                  <a:lnTo>
                    <a:pt x="9794660" y="124460"/>
                  </a:lnTo>
                  <a:cubicBezTo>
                    <a:pt x="9794660" y="55880"/>
                    <a:pt x="9738779" y="0"/>
                    <a:pt x="967020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283" y="4152900"/>
            <a:ext cx="2581275" cy="177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744595" y="4229100"/>
            <a:ext cx="1199515" cy="1801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5454015" y="4229100"/>
            <a:ext cx="1458595" cy="170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Picture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6438900"/>
            <a:ext cx="1739900" cy="1329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3190875" y="6438900"/>
            <a:ext cx="2036445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Picture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5887720" y="6430010"/>
            <a:ext cx="1363345" cy="1337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7"/>
          <a:stretch>
            <a:fillRect/>
          </a:stretch>
        </p:blipFill>
        <p:spPr>
          <a:xfrm>
            <a:off x="8991600" y="5067300"/>
            <a:ext cx="1819910" cy="186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Picture 109"/>
          <p:cNvPicPr/>
          <p:nvPr/>
        </p:nvPicPr>
        <p:blipFill>
          <a:blip r:embed="rId8"/>
          <a:stretch>
            <a:fillRect/>
          </a:stretch>
        </p:blipFill>
        <p:spPr>
          <a:xfrm>
            <a:off x="11277283" y="5143500"/>
            <a:ext cx="2886075" cy="158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Picture 110"/>
          <p:cNvPicPr/>
          <p:nvPr/>
        </p:nvPicPr>
        <p:blipFill>
          <a:blip r:embed="rId9"/>
          <a:stretch>
            <a:fillRect/>
          </a:stretch>
        </p:blipFill>
        <p:spPr>
          <a:xfrm>
            <a:off x="14858683" y="4991100"/>
            <a:ext cx="2181225" cy="209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37.PNG37"/>
          <p:cNvPicPr>
            <a:picLocks noChangeAspect="1"/>
          </p:cNvPicPr>
          <p:nvPr/>
        </p:nvPicPr>
        <p:blipFill>
          <a:blip r:embed="rId1"/>
          <a:srcRect l="2747" r="2747"/>
          <a:stretch>
            <a:fillRect/>
          </a:stretch>
        </p:blipFill>
        <p:spPr>
          <a:xfrm>
            <a:off x="17449800" y="2019300"/>
            <a:ext cx="15561310" cy="7338060"/>
          </a:xfrm>
          <a:prstGeom prst="rect">
            <a:avLst/>
          </a:prstGeom>
        </p:spPr>
      </p:pic>
      <p:pic>
        <p:nvPicPr>
          <p:cNvPr id="19" name="Picture 18" descr="C:\Users\kadiri\Pictures\Screen Shot\36.PNG36"/>
          <p:cNvPicPr>
            <a:picLocks noChangeAspect="1"/>
          </p:cNvPicPr>
          <p:nvPr/>
        </p:nvPicPr>
        <p:blipFill>
          <a:blip r:embed="rId2"/>
          <a:srcRect l="583" r="583"/>
          <a:stretch>
            <a:fillRect/>
          </a:stretch>
        </p:blipFill>
        <p:spPr>
          <a:xfrm>
            <a:off x="955040" y="20193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210185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VISITEUR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9" name="Picture 28" descr="C:\Users\kadiri\Pictures\Screen Shot\38.PNG38"/>
          <p:cNvPicPr>
            <a:picLocks noChangeAspect="1"/>
          </p:cNvPicPr>
          <p:nvPr/>
        </p:nvPicPr>
        <p:blipFill>
          <a:blip r:embed="rId3"/>
          <a:srcRect l="3007" r="3007"/>
          <a:stretch>
            <a:fillRect/>
          </a:stretch>
        </p:blipFill>
        <p:spPr>
          <a:xfrm>
            <a:off x="33680400" y="2019300"/>
            <a:ext cx="16288474" cy="768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37.PNG37"/>
          <p:cNvPicPr>
            <a:picLocks noChangeAspect="1"/>
          </p:cNvPicPr>
          <p:nvPr/>
        </p:nvPicPr>
        <p:blipFill>
          <a:blip r:embed="rId1"/>
          <a:srcRect l="2747" r="2747"/>
          <a:stretch>
            <a:fillRect/>
          </a:stretch>
        </p:blipFill>
        <p:spPr>
          <a:xfrm>
            <a:off x="1524000" y="2019300"/>
            <a:ext cx="15561310" cy="7338060"/>
          </a:xfrm>
          <a:prstGeom prst="rect">
            <a:avLst/>
          </a:prstGeom>
        </p:spPr>
      </p:pic>
      <p:pic>
        <p:nvPicPr>
          <p:cNvPr id="19" name="Picture 18" descr="C:\Users\kadiri\Pictures\Screen Shot\36.PNG36"/>
          <p:cNvPicPr>
            <a:picLocks noChangeAspect="1"/>
          </p:cNvPicPr>
          <p:nvPr/>
        </p:nvPicPr>
        <p:blipFill>
          <a:blip r:embed="rId2"/>
          <a:srcRect l="583" r="583"/>
          <a:stretch>
            <a:fillRect/>
          </a:stretch>
        </p:blipFill>
        <p:spPr>
          <a:xfrm>
            <a:off x="-14970760" y="20193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210185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VISITEUR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9" name="Picture 28" descr="C:\Users\kadiri\Pictures\Screen Shot\38.PNG38"/>
          <p:cNvPicPr>
            <a:picLocks noChangeAspect="1"/>
          </p:cNvPicPr>
          <p:nvPr/>
        </p:nvPicPr>
        <p:blipFill>
          <a:blip r:embed="rId3"/>
          <a:srcRect l="3007" r="3007"/>
          <a:stretch>
            <a:fillRect/>
          </a:stretch>
        </p:blipFill>
        <p:spPr>
          <a:xfrm>
            <a:off x="17754600" y="2019300"/>
            <a:ext cx="15561310" cy="733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5912916"/>
            <a:ext cx="18288000" cy="1524075"/>
            <a:chOff x="0" y="0"/>
            <a:chExt cx="6186311" cy="51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5551"/>
            </a:xfrm>
            <a:custGeom>
              <a:avLst/>
              <a:gdLst/>
              <a:ahLst/>
              <a:cxnLst/>
              <a:rect l="l" t="t" r="r" b="b"/>
              <a:pathLst>
                <a:path w="6186311" h="51555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766185" y="266700"/>
            <a:ext cx="613981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 panose="00000900000000000000"/>
              </a:rPr>
              <a:t>FONCTIONNALITES</a:t>
            </a:r>
            <a:endParaRPr lang="en-US" sz="46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34600" y="248920"/>
            <a:ext cx="4491355" cy="843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 panose="00000900000000000000"/>
              </a:rPr>
              <a:t>PRINCIPALES</a:t>
            </a:r>
            <a:endParaRPr lang="en-US" sz="4600">
              <a:solidFill>
                <a:srgbClr val="008037"/>
              </a:solidFill>
              <a:latin typeface="Montserrat Ultra-Bold" panose="00000900000000000000"/>
            </a:endParaRPr>
          </a:p>
        </p:txBody>
      </p:sp>
      <p:pic>
        <p:nvPicPr>
          <p:cNvPr id="4" name="Picture 3" descr="C:\Users\kadiri\Pictures\Screen Shot\37.PNG37"/>
          <p:cNvPicPr>
            <a:picLocks noChangeAspect="1"/>
          </p:cNvPicPr>
          <p:nvPr/>
        </p:nvPicPr>
        <p:blipFill>
          <a:blip r:embed="rId1"/>
          <a:srcRect l="2747" r="2747"/>
          <a:stretch>
            <a:fillRect/>
          </a:stretch>
        </p:blipFill>
        <p:spPr>
          <a:xfrm>
            <a:off x="-14706600" y="2019300"/>
            <a:ext cx="15561310" cy="7338060"/>
          </a:xfrm>
          <a:prstGeom prst="rect">
            <a:avLst/>
          </a:prstGeom>
        </p:spPr>
      </p:pic>
      <p:pic>
        <p:nvPicPr>
          <p:cNvPr id="19" name="Picture 18" descr="C:\Users\kadiri\Pictures\Screen Shot\36.PNG36"/>
          <p:cNvPicPr>
            <a:picLocks noChangeAspect="1"/>
          </p:cNvPicPr>
          <p:nvPr/>
        </p:nvPicPr>
        <p:blipFill>
          <a:blip r:embed="rId2"/>
          <a:srcRect l="583" r="583"/>
          <a:stretch>
            <a:fillRect/>
          </a:stretch>
        </p:blipFill>
        <p:spPr>
          <a:xfrm>
            <a:off x="-31201360" y="2019300"/>
            <a:ext cx="15789275" cy="719010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42695" y="9029700"/>
            <a:ext cx="15773400" cy="3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6263640" y="1340485"/>
            <a:ext cx="6431280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22" name="TextBox 17"/>
          <p:cNvSpPr txBox="1"/>
          <p:nvPr/>
        </p:nvSpPr>
        <p:spPr>
          <a:xfrm>
            <a:off x="8534400" y="1104900"/>
            <a:ext cx="210185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ontserrat Ultra-Bold" panose="00000900000000000000"/>
              </a:rPr>
              <a:t>VISITEUR</a:t>
            </a:r>
            <a:endParaRPr lang="en-US" sz="2800">
              <a:solidFill>
                <a:srgbClr val="000000"/>
              </a:solidFill>
              <a:latin typeface="Montserrat Ultra-Bold" panose="00000900000000000000"/>
            </a:endParaRPr>
          </a:p>
        </p:txBody>
      </p:sp>
      <p:pic>
        <p:nvPicPr>
          <p:cNvPr id="29" name="Picture 28" descr="C:\Users\kadiri\Pictures\Screen Shot\38.PNG38"/>
          <p:cNvPicPr>
            <a:picLocks noChangeAspect="1"/>
          </p:cNvPicPr>
          <p:nvPr/>
        </p:nvPicPr>
        <p:blipFill>
          <a:blip r:embed="rId3"/>
          <a:srcRect l="3007" r="3007"/>
          <a:stretch>
            <a:fillRect/>
          </a:stretch>
        </p:blipFill>
        <p:spPr>
          <a:xfrm>
            <a:off x="1524000" y="2019300"/>
            <a:ext cx="15561310" cy="73380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06780" y="1790700"/>
            <a:ext cx="15857220" cy="364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Presentation</Application>
  <PresentationFormat>On-screen Show (4:3)</PresentationFormat>
  <Paragraphs>239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6" baseType="lpstr">
      <vt:lpstr>Arial</vt:lpstr>
      <vt:lpstr>SimSun</vt:lpstr>
      <vt:lpstr>Wingdings</vt:lpstr>
      <vt:lpstr>Poppins Bold</vt:lpstr>
      <vt:lpstr>Poppins Light</vt:lpstr>
      <vt:lpstr>Poppins Medium</vt:lpstr>
      <vt:lpstr>Archivo Black</vt:lpstr>
      <vt:lpstr>Yu Gothic UI Semibold</vt:lpstr>
      <vt:lpstr>Montserrat Ultra-Bold</vt:lpstr>
      <vt:lpstr>Poppins Medium</vt:lpstr>
      <vt:lpstr>Bayon</vt:lpstr>
      <vt:lpstr>Segoe Print</vt:lpstr>
      <vt:lpstr>Comic Sans MS</vt:lpstr>
      <vt:lpstr>Palatino Linotype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mohamed kadiri</cp:lastModifiedBy>
  <cp:revision>12</cp:revision>
  <dcterms:created xsi:type="dcterms:W3CDTF">2006-08-16T00:00:00Z</dcterms:created>
  <dcterms:modified xsi:type="dcterms:W3CDTF">2024-05-10T12:16:52Z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B5B64AC154E943FDB0D8100842617424_12</vt:lpwstr>
  </property>
  <property fmtid="{D5CDD505-2E9C-101B-9397-08002B2CF9AE}" pid="3" name="KSOProductBuildVer">
    <vt:lpwstr>1033-12.2.0.16909</vt:lpwstr>
  </property>
</Properties>
</file>